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00" d="100"/>
          <a:sy n="100" d="100"/>
        </p:scale>
        <p:origin x="-3204" y="-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Ўзбек дастурхонини тандирдан янги узилган нонсиз тасаввур қилиб бўлмайди.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Ўзбекистон-нинг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ҳар бир ҳудудида тайёрланадиган нонлар бир-биридан фарқланади. Чунки Ўзбекистонда ноннинг 50 дан ортиқ турлари мавжуд. Лойиҳа ташаббускори 104,2 млн сўм мабдағ эвазига “Нонвойхона” ташкил этишни ва 1 йилда ўртача 518 400 дона нон маҳсулотлари ишлаб чиқаришни мақсад қилган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104.2	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7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104,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Нон маҳсулотлари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Нон маҳсулотларини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219" y="4207790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7970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182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51%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3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5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36,1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134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Picture 1"/>
          <p:cNvPicPr/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83" r="16576"/>
          <a:stretch/>
        </p:blipFill>
        <p:spPr bwMode="auto">
          <a:xfrm>
            <a:off x="5392873" y="2384853"/>
            <a:ext cx="1671805" cy="13753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3" name="Рисунок 11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1"/>
          <a:stretch/>
        </p:blipFill>
        <p:spPr>
          <a:xfrm>
            <a:off x="3556626" y="1630846"/>
            <a:ext cx="1543652" cy="11069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88" y="4473260"/>
            <a:ext cx="2630367" cy="1753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577" y="4670600"/>
            <a:ext cx="2671466" cy="1753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309" y="3025686"/>
            <a:ext cx="1557314" cy="10875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165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451</cp:revision>
  <dcterms:created xsi:type="dcterms:W3CDTF">2020-12-11T07:51:35Z</dcterms:created>
  <dcterms:modified xsi:type="dcterms:W3CDTF">2021-08-03T11:04:58Z</dcterms:modified>
</cp:coreProperties>
</file>